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"/>
  </p:notesMasterIdLst>
  <p:sldIdLst>
    <p:sldId id="256" r:id="rId2"/>
  </p:sldIdLst>
  <p:sldSz cx="6858000" cy="9144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4FD"/>
    <a:srgbClr val="003300"/>
    <a:srgbClr val="39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028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BE2AA-FCF5-4047-925A-94984834EF7F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TW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DAED7-5ECB-411C-B52B-26A3538890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5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DAED7-5ECB-411C-B52B-26A35388904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8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944" y="1734382"/>
            <a:ext cx="4888112" cy="334561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4944" y="5181602"/>
            <a:ext cx="4888112" cy="18287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35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0" y="5719165"/>
            <a:ext cx="5829993" cy="108214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419" y="931015"/>
            <a:ext cx="5525174" cy="4285515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811637"/>
            <a:ext cx="5830004" cy="909963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71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12801"/>
            <a:ext cx="5830004" cy="4569660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5606428"/>
            <a:ext cx="5830004" cy="2115173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409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1163451"/>
            <a:ext cx="5232798" cy="3639887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4813376"/>
            <a:ext cx="4923168" cy="79305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5830397"/>
            <a:ext cx="5830004" cy="18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53220" y="1183812"/>
            <a:ext cx="410166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7598" y="4160020"/>
            <a:ext cx="415231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492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2851630"/>
            <a:ext cx="5830004" cy="3349113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216447"/>
            <a:ext cx="5830004" cy="1520859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245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3999" y="812800"/>
            <a:ext cx="5830004" cy="21401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3998" y="3156124"/>
            <a:ext cx="1855674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3998" y="3924475"/>
            <a:ext cx="1855674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4469" y="3156124"/>
            <a:ext cx="1851481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98259" y="3924475"/>
            <a:ext cx="1858135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3156124"/>
            <a:ext cx="1859022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84981" y="3924475"/>
            <a:ext cx="1859022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831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3999" y="814363"/>
            <a:ext cx="5830004" cy="2138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3999" y="5606427"/>
            <a:ext cx="1854230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3999" y="3156124"/>
            <a:ext cx="1854230" cy="2032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3999" y="6374776"/>
            <a:ext cx="1854230" cy="134682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052" y="5606427"/>
            <a:ext cx="1857278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98258" y="3156124"/>
            <a:ext cx="1858136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98258" y="6374776"/>
            <a:ext cx="1858136" cy="134682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5606427"/>
            <a:ext cx="1856633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84981" y="3156124"/>
            <a:ext cx="1859022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84910" y="6374773"/>
            <a:ext cx="1859093" cy="134682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467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3156126"/>
            <a:ext cx="5830004" cy="456547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51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12803"/>
            <a:ext cx="1436246" cy="69087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812803"/>
            <a:ext cx="4308032" cy="69087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545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7" y="3156125"/>
            <a:ext cx="5829653" cy="45654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07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1104753"/>
            <a:ext cx="5822861" cy="3649092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8" y="4876611"/>
            <a:ext cx="5822861" cy="1824244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10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24691"/>
            <a:ext cx="5830004" cy="21282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7" y="3156125"/>
            <a:ext cx="2872140" cy="45654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3471862" y="3156125"/>
            <a:ext cx="2871788" cy="45654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84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24691"/>
            <a:ext cx="5830004" cy="21282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809" y="3161357"/>
            <a:ext cx="2741330" cy="906659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3998" y="4068018"/>
            <a:ext cx="2872140" cy="36535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7988" y="3161357"/>
            <a:ext cx="2746015" cy="906659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3471863" y="4068018"/>
            <a:ext cx="2871788" cy="36535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62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61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812800"/>
            <a:ext cx="2213825" cy="2697669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2856410" y="812802"/>
            <a:ext cx="3487592" cy="690879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3510469"/>
            <a:ext cx="2213825" cy="4211131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88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12800"/>
            <a:ext cx="3097214" cy="269767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53203" y="812801"/>
            <a:ext cx="2254388" cy="69088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09" y="3510472"/>
            <a:ext cx="3097203" cy="4211129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5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999" y="824691"/>
            <a:ext cx="5830004" cy="2128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9" y="3156126"/>
            <a:ext cx="5830004" cy="456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9290" y="7844369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1C6E879A-E549-4EC0-978E-5EB6D63B4C3A}" type="datetimeFigureOut">
              <a:rPr lang="zh-TW" altLang="en-US" smtClean="0"/>
              <a:t>2020/5/18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999" y="7844369"/>
            <a:ext cx="37534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14132" y="7844369"/>
            <a:ext cx="42987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7980CF7-485F-4576-B2B2-3E5AD75CAE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3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卡通人物&#10;&#10;描述已自动生成">
            <a:extLst>
              <a:ext uri="{FF2B5EF4-FFF2-40B4-BE49-F238E27FC236}">
                <a16:creationId xmlns:a16="http://schemas.microsoft.com/office/drawing/2014/main" id="{EEC9785C-7D94-413B-B1E1-1D2A4ADF1B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5" y="7341364"/>
            <a:ext cx="5904655" cy="1546938"/>
          </a:xfrm>
          <a:prstGeom prst="rect">
            <a:avLst/>
          </a:prstGeom>
        </p:spPr>
      </p:pic>
      <p:pic>
        <p:nvPicPr>
          <p:cNvPr id="53" name="图片 52" descr="图片包含 游戏机, 运动, 体育, 棒球&#10;&#10;描述已自动生成">
            <a:extLst>
              <a:ext uri="{FF2B5EF4-FFF2-40B4-BE49-F238E27FC236}">
                <a16:creationId xmlns:a16="http://schemas.microsoft.com/office/drawing/2014/main" id="{6CE12DB1-5785-4980-A9A8-68942153DC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33" y="1792215"/>
            <a:ext cx="5805191" cy="5892665"/>
          </a:xfrm>
          <a:prstGeom prst="rect">
            <a:avLst/>
          </a:prstGeom>
          <a:effectLst>
            <a:glow rad="508000">
              <a:schemeClr val="bg1">
                <a:alpha val="40000"/>
              </a:schemeClr>
            </a:glow>
            <a:reflection blurRad="101600" stA="50000" endA="295" endPos="91000" dist="101600" dir="5400000" sy="-100000" algn="bl" rotWithShape="0"/>
            <a:softEdge rad="990600"/>
          </a:effec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73894B4B-6C3B-4A48-8279-3540143ACCDA}"/>
              </a:ext>
            </a:extLst>
          </p:cNvPr>
          <p:cNvSpPr txBox="1"/>
          <p:nvPr/>
        </p:nvSpPr>
        <p:spPr>
          <a:xfrm>
            <a:off x="-387424" y="25152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>
                <a:ea typeface="金梅毛行書" panose="02010609000101010101" pitchFamily="49" charset="-120"/>
              </a:rPr>
              <a:t>109</a:t>
            </a:r>
            <a:r>
              <a:rPr lang="zh-TW" altLang="en-US" sz="3200" dirty="0">
                <a:ea typeface="金梅毛行書" panose="02010609000101010101" pitchFamily="49" charset="-120"/>
              </a:rPr>
              <a:t>年銅鑼鄉慢速壘球社區聯誼賽</a:t>
            </a:r>
            <a:endParaRPr lang="en-US" altLang="zh-TW" sz="3200" dirty="0">
              <a:ea typeface="金梅毛行書" panose="02010609000101010101" pitchFamily="49" charset="-12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4AC15741-5497-4B30-88DA-7899995587B2}"/>
              </a:ext>
            </a:extLst>
          </p:cNvPr>
          <p:cNvSpPr txBox="1"/>
          <p:nvPr/>
        </p:nvSpPr>
        <p:spPr>
          <a:xfrm>
            <a:off x="-531440" y="1043608"/>
            <a:ext cx="5617876" cy="541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ea typeface="金梅毛行書" panose="02010609000101010101" pitchFamily="49" charset="-120"/>
              </a:rPr>
              <a:t>活動日期</a:t>
            </a:r>
            <a:r>
              <a:rPr lang="en-US" altLang="zh-TW" sz="2800" dirty="0">
                <a:ea typeface="金梅毛行書" panose="02010609000101010101" pitchFamily="49" charset="-120"/>
              </a:rPr>
              <a:t>:109</a:t>
            </a:r>
            <a:r>
              <a:rPr lang="zh-TW" altLang="en-US" sz="2800" dirty="0">
                <a:ea typeface="金梅毛行書" panose="02010609000101010101" pitchFamily="49" charset="-120"/>
              </a:rPr>
              <a:t>年</a:t>
            </a:r>
            <a:r>
              <a:rPr lang="en-US" altLang="zh-TW" sz="2800" dirty="0">
                <a:ea typeface="金梅毛行書" panose="02010609000101010101" pitchFamily="49" charset="-120"/>
              </a:rPr>
              <a:t>7</a:t>
            </a:r>
            <a:r>
              <a:rPr lang="zh-TW" altLang="en-US" sz="2800" dirty="0">
                <a:ea typeface="金梅毛行書" panose="02010609000101010101" pitchFamily="49" charset="-120"/>
              </a:rPr>
              <a:t>月</a:t>
            </a:r>
            <a:r>
              <a:rPr lang="en-US" altLang="zh-TW" sz="2800" dirty="0">
                <a:ea typeface="金梅毛行書" panose="02010609000101010101" pitchFamily="49" charset="-120"/>
              </a:rPr>
              <a:t>5</a:t>
            </a:r>
            <a:r>
              <a:rPr lang="zh-TW" altLang="en-US" sz="2800" dirty="0">
                <a:ea typeface="金梅毛行書" panose="02010609000101010101" pitchFamily="49" charset="-120"/>
              </a:rPr>
              <a:t>日</a:t>
            </a:r>
            <a:endParaRPr lang="en-US" altLang="zh-TW" sz="2800" dirty="0">
              <a:ea typeface="金梅毛行書" panose="02010609000101010101" pitchFamily="49" charset="-12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4EFE8CA7-4D2C-434A-991D-9736883E20D0}"/>
              </a:ext>
            </a:extLst>
          </p:cNvPr>
          <p:cNvSpPr txBox="1"/>
          <p:nvPr/>
        </p:nvSpPr>
        <p:spPr>
          <a:xfrm>
            <a:off x="187388" y="1582434"/>
            <a:ext cx="5617876" cy="541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ea typeface="金梅毛行書" panose="02010609000101010101" pitchFamily="49" charset="-120"/>
              </a:rPr>
              <a:t>活動地點</a:t>
            </a:r>
            <a:r>
              <a:rPr lang="en-US" altLang="zh-TW" sz="2800" dirty="0">
                <a:ea typeface="金梅毛行書" panose="02010609000101010101" pitchFamily="49" charset="-120"/>
              </a:rPr>
              <a:t>:</a:t>
            </a:r>
            <a:r>
              <a:rPr lang="zh-TW" altLang="en-US" sz="2800" dirty="0">
                <a:ea typeface="金梅毛行書" panose="02010609000101010101" pitchFamily="49" charset="-120"/>
              </a:rPr>
              <a:t>後龍溪高灘地棒壘球場</a:t>
            </a:r>
            <a:endParaRPr lang="en-US" altLang="zh-TW" sz="2800" dirty="0">
              <a:ea typeface="金梅毛行書" panose="02010609000101010101" pitchFamily="49" charset="-12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40489686-B1DA-42A2-8D52-EC57AEFAEFF1}"/>
              </a:ext>
            </a:extLst>
          </p:cNvPr>
          <p:cNvSpPr txBox="1"/>
          <p:nvPr/>
        </p:nvSpPr>
        <p:spPr>
          <a:xfrm>
            <a:off x="404664" y="6228184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ea typeface="金梅毛行書" panose="02010609000101010101" pitchFamily="49" charset="-120"/>
              </a:rPr>
              <a:t>指導單位</a:t>
            </a:r>
            <a:r>
              <a:rPr lang="en-US" altLang="zh-TW" sz="2000" dirty="0">
                <a:ea typeface="金梅毛行書" panose="02010609000101010101" pitchFamily="49" charset="-120"/>
              </a:rPr>
              <a:t>:</a:t>
            </a:r>
            <a:r>
              <a:rPr lang="zh-TW" altLang="en-US" sz="2000" dirty="0">
                <a:ea typeface="金梅毛行書" panose="02010609000101010101" pitchFamily="49" charset="-120"/>
              </a:rPr>
              <a:t>教育部體育署 苗栗縣政府</a:t>
            </a:r>
            <a:endParaRPr lang="en-US" altLang="zh-TW" sz="2000" dirty="0">
              <a:ea typeface="金梅毛行書" panose="02010609000101010101" pitchFamily="49" charset="-120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DE749677-AC2D-4BA3-8D73-5C1DC662BC25}"/>
              </a:ext>
            </a:extLst>
          </p:cNvPr>
          <p:cNvSpPr txBox="1"/>
          <p:nvPr/>
        </p:nvSpPr>
        <p:spPr>
          <a:xfrm>
            <a:off x="116632" y="6588224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ea typeface="金梅毛行書" panose="02010609000101010101" pitchFamily="49" charset="-120"/>
              </a:rPr>
              <a:t>主辦單位</a:t>
            </a:r>
            <a:r>
              <a:rPr lang="en-US" altLang="zh-TW" sz="2000" dirty="0">
                <a:ea typeface="金梅毛行書" panose="02010609000101010101" pitchFamily="49" charset="-120"/>
              </a:rPr>
              <a:t>:</a:t>
            </a:r>
            <a:r>
              <a:rPr lang="zh-TW" altLang="en-US" sz="2000" dirty="0">
                <a:ea typeface="金梅毛行書" panose="02010609000101010101" pitchFamily="49" charset="-120"/>
              </a:rPr>
              <a:t>苗栗縣銅鑼鄉體育會</a:t>
            </a:r>
            <a:endParaRPr lang="en-US" altLang="zh-TW" sz="2000" dirty="0">
              <a:ea typeface="金梅毛行書" panose="02010609000101010101" pitchFamily="49" charset="-120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DF87163C-85D3-46B0-8C9E-E7E02C2A06C0}"/>
              </a:ext>
            </a:extLst>
          </p:cNvPr>
          <p:cNvSpPr txBox="1"/>
          <p:nvPr/>
        </p:nvSpPr>
        <p:spPr>
          <a:xfrm>
            <a:off x="44624" y="6948264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ea typeface="金梅毛行書" panose="02010609000101010101" pitchFamily="49" charset="-120"/>
              </a:rPr>
              <a:t>協辦單位</a:t>
            </a:r>
            <a:r>
              <a:rPr lang="en-US" altLang="zh-TW" sz="2000" dirty="0">
                <a:ea typeface="金梅毛行書" panose="02010609000101010101" pitchFamily="49" charset="-120"/>
              </a:rPr>
              <a:t>:</a:t>
            </a:r>
            <a:r>
              <a:rPr lang="zh-TW" altLang="en-US" sz="2000" dirty="0">
                <a:ea typeface="金梅毛行書" panose="02010609000101010101" pitchFamily="49" charset="-120"/>
              </a:rPr>
              <a:t>苗栗縣立文林國中</a:t>
            </a:r>
            <a:endParaRPr lang="en-US" altLang="zh-TW" sz="2000" dirty="0">
              <a:ea typeface="金梅毛行書" panose="02010609000101010101" pitchFamily="49" charset="-120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25FAC4FD-49CF-4F75-B969-3D7B407BD02D}"/>
              </a:ext>
            </a:extLst>
          </p:cNvPr>
          <p:cNvSpPr txBox="1"/>
          <p:nvPr/>
        </p:nvSpPr>
        <p:spPr>
          <a:xfrm>
            <a:off x="-1539552" y="2843808"/>
            <a:ext cx="5617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ea typeface="金梅毛行書" panose="02010609000101010101" pitchFamily="49" charset="-120"/>
              </a:rPr>
              <a:t>報名資訊</a:t>
            </a:r>
            <a:r>
              <a:rPr lang="en-US" altLang="zh-TW" sz="2800" dirty="0">
                <a:ea typeface="金梅毛行書" panose="02010609000101010101" pitchFamily="49" charset="-120"/>
              </a:rPr>
              <a:t>: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423DE037-53C0-4778-BE85-1BB86816EA2A}"/>
              </a:ext>
            </a:extLst>
          </p:cNvPr>
          <p:cNvSpPr/>
          <p:nvPr/>
        </p:nvSpPr>
        <p:spPr>
          <a:xfrm>
            <a:off x="5229200" y="6588224"/>
            <a:ext cx="1440160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rgbClr val="FFFF00"/>
                </a:solidFill>
                <a:ea typeface="金梅毛行書" panose="02010609000101010101" pitchFamily="49" charset="-120"/>
              </a:rPr>
              <a:t>廣告</a:t>
            </a:r>
          </a:p>
        </p:txBody>
      </p:sp>
      <p:pic>
        <p:nvPicPr>
          <p:cNvPr id="6" name="图片 5" descr="图片包含 室内&#10;&#10;描述已自动生成">
            <a:extLst>
              <a:ext uri="{FF2B5EF4-FFF2-40B4-BE49-F238E27FC236}">
                <a16:creationId xmlns:a16="http://schemas.microsoft.com/office/drawing/2014/main" id="{95CDB2D0-3E89-48FB-80E3-F043E25C77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2627783"/>
            <a:ext cx="3744416" cy="351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42730"/>
      </p:ext>
    </p:extLst>
  </p:cSld>
  <p:clrMapOvr>
    <a:masterClrMapping/>
  </p:clrMapOvr>
</p:sld>
</file>

<file path=ppt/theme/theme1.xml><?xml version="1.0" encoding="utf-8"?>
<a:theme xmlns:a="http://schemas.openxmlformats.org/drawingml/2006/main" name="水滴">
  <a:themeElements>
    <a:clrScheme name="水滴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224</TotalTime>
  <Words>82</Words>
  <Application>Microsoft Office PowerPoint</Application>
  <PresentationFormat>全屏显示(4:3)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水滴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文中 彭</cp:lastModifiedBy>
  <cp:revision>28</cp:revision>
  <cp:lastPrinted>2019-11-21T14:48:25Z</cp:lastPrinted>
  <dcterms:created xsi:type="dcterms:W3CDTF">2016-05-17T02:31:14Z</dcterms:created>
  <dcterms:modified xsi:type="dcterms:W3CDTF">2020-05-18T15:20:48Z</dcterms:modified>
</cp:coreProperties>
</file>